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"/>
  </p:notesMasterIdLst>
  <p:sldIdLst>
    <p:sldId id="273" r:id="rId2"/>
  </p:sldIdLst>
  <p:sldSz cx="9144000" cy="6858000" type="screen4x3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180" autoAdjust="0"/>
    <p:restoredTop sz="92575" autoAdjust="0"/>
  </p:normalViewPr>
  <p:slideViewPr>
    <p:cSldViewPr>
      <p:cViewPr>
        <p:scale>
          <a:sx n="75" d="100"/>
          <a:sy n="75" d="100"/>
        </p:scale>
        <p:origin x="-4014" y="-330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a typeface="宋体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ea typeface="宋体" pitchFamily="2" charset="-122"/>
              </a:defRPr>
            </a:lvl1pPr>
          </a:lstStyle>
          <a:p>
            <a:pPr>
              <a:defRPr/>
            </a:pPr>
            <a:fld id="{1566E556-647C-4606-B917-4BE833F82A6F}" type="datetimeFigureOut">
              <a:rPr lang="zh-CN" altLang="en-US"/>
              <a:pPr>
                <a:defRPr/>
              </a:pPr>
              <a:t>2015/9/14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 smtClean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a typeface="宋体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ea typeface="宋体" pitchFamily="2" charset="-122"/>
              </a:defRPr>
            </a:lvl1pPr>
          </a:lstStyle>
          <a:p>
            <a:pPr>
              <a:defRPr/>
            </a:pPr>
            <a:fld id="{08D0BFE8-0B1B-48D1-8B44-AFF1466F24EE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978806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7B0EDE9-A13C-4E07-A763-3CD3975EA130}" type="slidenum">
              <a:rPr lang="zh-CN" altLang="zh-CN"/>
              <a:pPr>
                <a:defRPr/>
              </a:pPr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8801676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A691A64-7A68-42C4-BBBE-C88F97EBEA3D}" type="slidenum">
              <a:rPr lang="zh-CN" altLang="zh-CN"/>
              <a:pPr>
                <a:defRPr/>
              </a:pPr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6683229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78AAD9-35A7-4049-B3CE-4C8F1F6888FB}" type="slidenum">
              <a:rPr lang="zh-CN" altLang="zh-CN"/>
              <a:pPr>
                <a:defRPr/>
              </a:pPr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6703551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9C341F9-363D-4CCC-A894-3EFC418BDEF5}" type="slidenum">
              <a:rPr lang="zh-CN" altLang="zh-CN"/>
              <a:pPr>
                <a:defRPr/>
              </a:pPr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83927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B0C1A76-1416-4F51-BFE8-3EFEA72C45F5}" type="slidenum">
              <a:rPr lang="zh-CN" altLang="zh-CN"/>
              <a:pPr>
                <a:defRPr/>
              </a:pPr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446601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2D08230-EC27-4182-AA0E-0BEF236B5450}" type="slidenum">
              <a:rPr lang="zh-CN" altLang="zh-CN"/>
              <a:pPr>
                <a:defRPr/>
              </a:pPr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313922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D0F2A10-BA26-49A6-833F-D17E577EAACC}" type="slidenum">
              <a:rPr lang="zh-CN" altLang="zh-CN"/>
              <a:pPr>
                <a:defRPr/>
              </a:pPr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6699558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D6F62EB-7571-47B7-9A23-AFE7FBE87A0E}" type="slidenum">
              <a:rPr lang="zh-CN" altLang="zh-CN"/>
              <a:pPr>
                <a:defRPr/>
              </a:pPr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5066471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FD371F9-6259-4C5A-8F39-8E484037BDD2}" type="slidenum">
              <a:rPr lang="zh-CN" altLang="zh-CN"/>
              <a:pPr>
                <a:defRPr/>
              </a:pPr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8495311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B263EB3-2EF3-430F-9F98-B950F9ACE421}" type="slidenum">
              <a:rPr lang="zh-CN" altLang="zh-CN"/>
              <a:pPr>
                <a:defRPr/>
              </a:pPr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5553821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A96029F-3EA4-43BC-BB6E-31D302A8A6E4}" type="slidenum">
              <a:rPr lang="zh-CN" altLang="zh-CN"/>
              <a:pPr>
                <a:defRPr/>
              </a:pPr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5168711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单击此处编辑母版文本样式</a:t>
            </a:r>
          </a:p>
          <a:p>
            <a:pPr lvl="1"/>
            <a:r>
              <a:rPr lang="zh-CN" smtClean="0"/>
              <a:t>第二级</a:t>
            </a:r>
          </a:p>
          <a:p>
            <a:pPr lvl="2"/>
            <a:r>
              <a:rPr lang="zh-CN" smtClean="0"/>
              <a:t>第三级</a:t>
            </a:r>
          </a:p>
          <a:p>
            <a:pPr lvl="3"/>
            <a:r>
              <a:rPr lang="zh-CN" smtClean="0"/>
              <a:t>第四级</a:t>
            </a:r>
          </a:p>
          <a:p>
            <a:pPr lvl="4"/>
            <a:r>
              <a:rPr lang="zh-CN" smtClean="0"/>
              <a:t>第五级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fld id="{C7F29AE7-4A67-4715-8AB2-F1F74229E86A}" type="slidenum">
              <a:rPr lang="zh-CN" altLang="zh-CN"/>
              <a:pPr>
                <a:defRPr/>
              </a:pPr>
              <a:t>‹#›</a:t>
            </a:fld>
            <a:endParaRPr lang="zh-CN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9" Type="http://schemas.openxmlformats.org/officeDocument/2006/relationships/image" Target="../media/image38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34" Type="http://schemas.openxmlformats.org/officeDocument/2006/relationships/image" Target="../media/image33.png"/><Relationship Id="rId42" Type="http://schemas.openxmlformats.org/officeDocument/2006/relationships/image" Target="../media/image41.png"/><Relationship Id="rId47" Type="http://schemas.openxmlformats.org/officeDocument/2006/relationships/image" Target="../media/image46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33" Type="http://schemas.openxmlformats.org/officeDocument/2006/relationships/image" Target="../media/image32.png"/><Relationship Id="rId38" Type="http://schemas.openxmlformats.org/officeDocument/2006/relationships/image" Target="../media/image37.png"/><Relationship Id="rId46" Type="http://schemas.openxmlformats.org/officeDocument/2006/relationships/image" Target="../media/image45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png"/><Relationship Id="rId41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32" Type="http://schemas.openxmlformats.org/officeDocument/2006/relationships/image" Target="../media/image31.png"/><Relationship Id="rId37" Type="http://schemas.openxmlformats.org/officeDocument/2006/relationships/image" Target="../media/image36.png"/><Relationship Id="rId40" Type="http://schemas.openxmlformats.org/officeDocument/2006/relationships/image" Target="../media/image39.png"/><Relationship Id="rId45" Type="http://schemas.openxmlformats.org/officeDocument/2006/relationships/image" Target="../media/image44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36" Type="http://schemas.openxmlformats.org/officeDocument/2006/relationships/image" Target="../media/image35.png"/><Relationship Id="rId49" Type="http://schemas.openxmlformats.org/officeDocument/2006/relationships/image" Target="../media/image48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31" Type="http://schemas.openxmlformats.org/officeDocument/2006/relationships/image" Target="../media/image30.png"/><Relationship Id="rId44" Type="http://schemas.openxmlformats.org/officeDocument/2006/relationships/image" Target="../media/image43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Relationship Id="rId30" Type="http://schemas.openxmlformats.org/officeDocument/2006/relationships/image" Target="../media/image29.png"/><Relationship Id="rId35" Type="http://schemas.openxmlformats.org/officeDocument/2006/relationships/image" Target="../media/image34.png"/><Relationship Id="rId43" Type="http://schemas.openxmlformats.org/officeDocument/2006/relationships/image" Target="../media/image42.png"/><Relationship Id="rId48" Type="http://schemas.openxmlformats.org/officeDocument/2006/relationships/image" Target="../media/image47.png"/><Relationship Id="rId8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8195956" y="-6652120"/>
            <a:ext cx="24914499" cy="20778066"/>
            <a:chOff x="-8195956" y="-6652120"/>
            <a:chExt cx="24914499" cy="20778066"/>
          </a:xfrm>
        </p:grpSpPr>
        <p:sp>
          <p:nvSpPr>
            <p:cNvPr id="2087" name="TextBox 72"/>
            <p:cNvSpPr txBox="1">
              <a:spLocks noChangeArrowheads="1"/>
            </p:cNvSpPr>
            <p:nvPr/>
          </p:nvSpPr>
          <p:spPr bwMode="auto">
            <a:xfrm>
              <a:off x="-6640628" y="-5754558"/>
              <a:ext cx="1719262" cy="8302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lang="en-US" altLang="zh-CN" sz="4800"/>
                <a:t>PDF</a:t>
              </a:r>
              <a:endParaRPr lang="zh-CN" altLang="en-US" sz="4800"/>
            </a:p>
          </p:txBody>
        </p:sp>
        <p:sp>
          <p:nvSpPr>
            <p:cNvPr id="2088" name="TextBox 72"/>
            <p:cNvSpPr txBox="1">
              <a:spLocks noChangeArrowheads="1"/>
            </p:cNvSpPr>
            <p:nvPr/>
          </p:nvSpPr>
          <p:spPr bwMode="auto">
            <a:xfrm>
              <a:off x="4831738" y="-5754558"/>
              <a:ext cx="1719262" cy="8302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lang="en-US" altLang="zh-CN" sz="4800"/>
                <a:t>PDF</a:t>
              </a:r>
              <a:endParaRPr lang="zh-CN" altLang="en-US" sz="4800"/>
            </a:p>
          </p:txBody>
        </p:sp>
        <p:sp>
          <p:nvSpPr>
            <p:cNvPr id="2089" name="TextBox 72"/>
            <p:cNvSpPr txBox="1">
              <a:spLocks noChangeArrowheads="1"/>
            </p:cNvSpPr>
            <p:nvPr/>
          </p:nvSpPr>
          <p:spPr bwMode="auto">
            <a:xfrm>
              <a:off x="-992303" y="-5754558"/>
              <a:ext cx="1719263" cy="8302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lang="en-US" altLang="zh-CN" sz="4800" dirty="0"/>
                <a:t>ODF</a:t>
              </a:r>
              <a:endParaRPr lang="zh-CN" altLang="en-US" sz="4800" dirty="0"/>
            </a:p>
          </p:txBody>
        </p:sp>
        <p:sp>
          <p:nvSpPr>
            <p:cNvPr id="2090" name="TextBox 72"/>
            <p:cNvSpPr txBox="1">
              <a:spLocks noChangeArrowheads="1"/>
            </p:cNvSpPr>
            <p:nvPr/>
          </p:nvSpPr>
          <p:spPr bwMode="auto">
            <a:xfrm>
              <a:off x="10332425" y="-5754558"/>
              <a:ext cx="1719263" cy="8302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lang="en-US" altLang="zh-CN" sz="4800"/>
                <a:t>ODF</a:t>
              </a:r>
              <a:endParaRPr lang="zh-CN" altLang="en-US" sz="4800"/>
            </a:p>
          </p:txBody>
        </p:sp>
        <p:sp>
          <p:nvSpPr>
            <p:cNvPr id="2091" name="TextBox 72"/>
            <p:cNvSpPr txBox="1">
              <a:spLocks noChangeArrowheads="1"/>
            </p:cNvSpPr>
            <p:nvPr/>
          </p:nvSpPr>
          <p:spPr bwMode="auto">
            <a:xfrm>
              <a:off x="-3840278" y="-5754558"/>
              <a:ext cx="2230438" cy="8302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lang="en-US" altLang="zh-CN" sz="4800" dirty="0"/>
                <a:t>PDF∙r</a:t>
              </a:r>
              <a:r>
                <a:rPr lang="en-US" altLang="zh-CN" sz="4800" baseline="30000" dirty="0"/>
                <a:t>2</a:t>
              </a:r>
              <a:endParaRPr lang="zh-CN" altLang="en-US" sz="4800" baseline="30000" dirty="0"/>
            </a:p>
          </p:txBody>
        </p:sp>
        <p:sp>
          <p:nvSpPr>
            <p:cNvPr id="2092" name="TextBox 72"/>
            <p:cNvSpPr txBox="1">
              <a:spLocks noChangeArrowheads="1"/>
            </p:cNvSpPr>
            <p:nvPr/>
          </p:nvSpPr>
          <p:spPr bwMode="auto">
            <a:xfrm>
              <a:off x="7338400" y="-5754558"/>
              <a:ext cx="2230438" cy="8302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lang="en-US" altLang="zh-CN" sz="4800"/>
                <a:t>PDF∙r</a:t>
              </a:r>
              <a:r>
                <a:rPr lang="en-US" altLang="zh-CN" sz="4800" baseline="30000"/>
                <a:t>2</a:t>
              </a:r>
              <a:endParaRPr lang="zh-CN" altLang="en-US" sz="4800" baseline="30000"/>
            </a:p>
          </p:txBody>
        </p:sp>
        <p:sp>
          <p:nvSpPr>
            <p:cNvPr id="74" name="TextBox 72"/>
            <p:cNvSpPr txBox="1">
              <a:spLocks noChangeArrowheads="1"/>
            </p:cNvSpPr>
            <p:nvPr/>
          </p:nvSpPr>
          <p:spPr bwMode="auto">
            <a:xfrm>
              <a:off x="877052" y="-5754925"/>
              <a:ext cx="3425328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lang="en-US" altLang="zh-CN" sz="4800" dirty="0" smtClean="0"/>
                <a:t>ODF Peaks</a:t>
              </a:r>
              <a:endParaRPr lang="zh-CN" altLang="en-US" sz="4800" dirty="0"/>
            </a:p>
          </p:txBody>
        </p:sp>
        <p:sp>
          <p:nvSpPr>
            <p:cNvPr id="85" name="TextBox 72"/>
            <p:cNvSpPr txBox="1">
              <a:spLocks noChangeArrowheads="1"/>
            </p:cNvSpPr>
            <p:nvPr/>
          </p:nvSpPr>
          <p:spPr bwMode="auto">
            <a:xfrm>
              <a:off x="12345300" y="-5754925"/>
              <a:ext cx="3425328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lang="en-US" altLang="zh-CN" sz="4800" dirty="0" smtClean="0"/>
                <a:t>ODF Peaks</a:t>
              </a:r>
              <a:endParaRPr lang="zh-CN" altLang="en-US" sz="4800" dirty="0"/>
            </a:p>
          </p:txBody>
        </p:sp>
        <p:sp>
          <p:nvSpPr>
            <p:cNvPr id="2074" name="TextBox 72"/>
            <p:cNvSpPr txBox="1">
              <a:spLocks noChangeArrowheads="1"/>
            </p:cNvSpPr>
            <p:nvPr/>
          </p:nvSpPr>
          <p:spPr bwMode="auto">
            <a:xfrm>
              <a:off x="-4088209" y="-5139952"/>
              <a:ext cx="5203825" cy="923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lang="en-US" altLang="zh-CN" sz="5400" b="1" dirty="0" smtClean="0"/>
                <a:t>DSI-17 </a:t>
              </a:r>
              <a:r>
                <a:rPr lang="en-US" altLang="zh-CN" sz="5400" b="1" dirty="0"/>
                <a:t>Ex Vivo</a:t>
              </a:r>
            </a:p>
          </p:txBody>
        </p:sp>
        <p:sp>
          <p:nvSpPr>
            <p:cNvPr id="213" name="TextBox 72"/>
            <p:cNvSpPr txBox="1">
              <a:spLocks noChangeArrowheads="1"/>
            </p:cNvSpPr>
            <p:nvPr/>
          </p:nvSpPr>
          <p:spPr bwMode="auto">
            <a:xfrm>
              <a:off x="7289055" y="-5139952"/>
              <a:ext cx="5203825" cy="923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lang="en-US" altLang="zh-CN" sz="5400" b="1" dirty="0" smtClean="0"/>
                <a:t>DSI-15 </a:t>
              </a:r>
              <a:r>
                <a:rPr lang="en-US" altLang="zh-CN" sz="5400" b="1" dirty="0"/>
                <a:t>Ex Vivo</a:t>
              </a:r>
            </a:p>
          </p:txBody>
        </p:sp>
        <p:sp>
          <p:nvSpPr>
            <p:cNvPr id="5" name="矩形 4"/>
            <p:cNvSpPr/>
            <p:nvPr/>
          </p:nvSpPr>
          <p:spPr bwMode="auto">
            <a:xfrm>
              <a:off x="-1554278" y="-1409872"/>
              <a:ext cx="2743200" cy="27432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6" name="矩形 5"/>
            <p:cNvSpPr/>
            <p:nvPr/>
          </p:nvSpPr>
          <p:spPr bwMode="auto">
            <a:xfrm>
              <a:off x="-1554278" y="1398416"/>
              <a:ext cx="2743200" cy="27432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 bwMode="auto">
            <a:xfrm>
              <a:off x="-1554278" y="-4218159"/>
              <a:ext cx="2743200" cy="27432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22" name="矩形 21"/>
            <p:cNvSpPr/>
            <p:nvPr/>
          </p:nvSpPr>
          <p:spPr bwMode="auto">
            <a:xfrm>
              <a:off x="9881575" y="-1409872"/>
              <a:ext cx="2743200" cy="27432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23" name="矩形 22"/>
            <p:cNvSpPr/>
            <p:nvPr/>
          </p:nvSpPr>
          <p:spPr bwMode="auto">
            <a:xfrm>
              <a:off x="9881575" y="1398416"/>
              <a:ext cx="2743200" cy="27432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25" name="矩形 24"/>
            <p:cNvSpPr/>
            <p:nvPr/>
          </p:nvSpPr>
          <p:spPr bwMode="auto">
            <a:xfrm>
              <a:off x="9881575" y="-4216572"/>
              <a:ext cx="2743200" cy="274161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2075" name="TextBox 72"/>
            <p:cNvSpPr txBox="1">
              <a:spLocks noChangeArrowheads="1"/>
            </p:cNvSpPr>
            <p:nvPr/>
          </p:nvSpPr>
          <p:spPr bwMode="auto">
            <a:xfrm>
              <a:off x="-8195956" y="-3196279"/>
              <a:ext cx="1116013" cy="923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lang="en-US" altLang="zh-CN" sz="5400" b="1" dirty="0" smtClean="0"/>
                <a:t>i</a:t>
              </a:r>
              <a:endParaRPr lang="zh-CN" altLang="en-US" sz="5400" b="1" dirty="0"/>
            </a:p>
          </p:txBody>
        </p:sp>
        <p:sp>
          <p:nvSpPr>
            <p:cNvPr id="2076" name="TextBox 72"/>
            <p:cNvSpPr txBox="1">
              <a:spLocks noChangeArrowheads="1"/>
            </p:cNvSpPr>
            <p:nvPr/>
          </p:nvSpPr>
          <p:spPr bwMode="auto">
            <a:xfrm>
              <a:off x="-8195956" y="-411804"/>
              <a:ext cx="1116013" cy="923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lang="en-US" altLang="zh-CN" sz="5400" b="1" dirty="0" smtClean="0"/>
                <a:t>ii</a:t>
              </a:r>
              <a:endParaRPr lang="zh-CN" altLang="en-US" sz="5400" b="1" dirty="0"/>
            </a:p>
          </p:txBody>
        </p:sp>
        <p:sp>
          <p:nvSpPr>
            <p:cNvPr id="2077" name="TextBox 72"/>
            <p:cNvSpPr txBox="1">
              <a:spLocks noChangeArrowheads="1"/>
            </p:cNvSpPr>
            <p:nvPr/>
          </p:nvSpPr>
          <p:spPr bwMode="auto">
            <a:xfrm>
              <a:off x="-8195956" y="2372671"/>
              <a:ext cx="1116013" cy="923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lang="en-US" altLang="zh-CN" sz="5400" b="1" dirty="0" smtClean="0"/>
                <a:t>iii</a:t>
              </a:r>
              <a:endParaRPr lang="zh-CN" altLang="en-US" sz="5400" b="1" dirty="0"/>
            </a:p>
          </p:txBody>
        </p:sp>
        <p:sp>
          <p:nvSpPr>
            <p:cNvPr id="2093" name="TextBox 72"/>
            <p:cNvSpPr txBox="1">
              <a:spLocks noChangeArrowheads="1"/>
            </p:cNvSpPr>
            <p:nvPr/>
          </p:nvSpPr>
          <p:spPr bwMode="auto">
            <a:xfrm rot="16200000">
              <a:off x="14632836" y="-3442123"/>
              <a:ext cx="2847975" cy="13234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lang="en-US" altLang="zh-CN" sz="4000" dirty="0" smtClean="0"/>
                <a:t>Fully</a:t>
              </a:r>
              <a:endParaRPr lang="en-US" altLang="zh-CN" sz="4000" dirty="0"/>
            </a:p>
            <a:p>
              <a:pPr algn="ctr" eaLnBrk="1" hangingPunct="1"/>
              <a:r>
                <a:rPr lang="en-US" altLang="zh-CN" sz="4000" dirty="0" smtClean="0"/>
                <a:t>Sampled</a:t>
              </a:r>
              <a:endParaRPr lang="en-US" altLang="zh-CN" sz="4000" dirty="0"/>
            </a:p>
          </p:txBody>
        </p:sp>
        <p:sp>
          <p:nvSpPr>
            <p:cNvPr id="2094" name="TextBox 72"/>
            <p:cNvSpPr txBox="1">
              <a:spLocks noChangeArrowheads="1"/>
            </p:cNvSpPr>
            <p:nvPr/>
          </p:nvSpPr>
          <p:spPr bwMode="auto">
            <a:xfrm rot="16200000">
              <a:off x="14632836" y="-709884"/>
              <a:ext cx="2847975" cy="13234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lang="en-US" altLang="zh-CN" sz="4000" dirty="0" smtClean="0"/>
                <a:t>×2 Down-Sampled</a:t>
              </a:r>
              <a:endParaRPr lang="en-US" altLang="zh-CN" sz="4000" dirty="0"/>
            </a:p>
          </p:txBody>
        </p:sp>
        <p:pic>
          <p:nvPicPr>
            <p:cNvPr id="2054" name="图片 1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-7151803" y="-4217422"/>
              <a:ext cx="2743199" cy="2741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6" name="图片 1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-7151746" y="-1409872"/>
              <a:ext cx="2743086" cy="27416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8" name="图片 1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-7151803" y="1399153"/>
              <a:ext cx="2743199" cy="2741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5" name="图片 1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-4349155" y="-4217422"/>
              <a:ext cx="2743200" cy="27417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7" name="图片 1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-4349098" y="-1409872"/>
              <a:ext cx="2743086" cy="27416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9" name="图片 1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-4349155" y="1399153"/>
              <a:ext cx="2743200" cy="27417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66" name="图片 25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282463" y="-4217422"/>
              <a:ext cx="2743199" cy="2741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68" name="图片 27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284050" y="-1409135"/>
              <a:ext cx="2741612" cy="27401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70" name="图片 29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282463" y="1399153"/>
              <a:ext cx="2743199" cy="2741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67" name="图片 26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7083763" y="-4217422"/>
              <a:ext cx="2743199" cy="2741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69" name="图片 28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7085351" y="-1408342"/>
              <a:ext cx="2740024" cy="27385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71" name="图片 30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7083763" y="1399153"/>
              <a:ext cx="2743199" cy="2741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97" name="图片 1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-1546506" y="-4218159"/>
              <a:ext cx="2743200" cy="2743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98" name="图片 2"/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-1546506" y="-1409872"/>
              <a:ext cx="2743200" cy="2743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99" name="图片 3"/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-1546506" y="1398416"/>
              <a:ext cx="2743200" cy="2743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01" name="图片 8"/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9885063" y="-4216572"/>
              <a:ext cx="2743200" cy="2743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02" name="图片 9"/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9885063" y="-1409872"/>
              <a:ext cx="2743200" cy="2743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03" name="图片 11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9885063" y="1398416"/>
              <a:ext cx="2743200" cy="2743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5" name="图片 1"/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256142" y="-4218159"/>
              <a:ext cx="2743200" cy="2743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6" name="图片 2"/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256142" y="-1409872"/>
              <a:ext cx="2743200" cy="2743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7" name="图片 3"/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256142" y="1398416"/>
              <a:ext cx="2743200" cy="2743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7" name="图片 1"/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2686364" y="-4218159"/>
              <a:ext cx="2743200" cy="2743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8" name="图片 2"/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2686364" y="-1409872"/>
              <a:ext cx="2743200" cy="2743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9" name="图片 3"/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2686364" y="1398416"/>
              <a:ext cx="2743200" cy="2743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6" name="TextBox 72"/>
            <p:cNvSpPr txBox="1">
              <a:spLocks noChangeArrowheads="1"/>
            </p:cNvSpPr>
            <p:nvPr/>
          </p:nvSpPr>
          <p:spPr bwMode="auto">
            <a:xfrm rot="16200000">
              <a:off x="14632836" y="2022356"/>
              <a:ext cx="2847975" cy="13234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lang="en-US" altLang="zh-CN" sz="4000" dirty="0" smtClean="0"/>
                <a:t>×3 Down-Sampled</a:t>
              </a:r>
              <a:endParaRPr lang="en-US" altLang="zh-CN" sz="4000" dirty="0"/>
            </a:p>
          </p:txBody>
        </p:sp>
        <p:sp>
          <p:nvSpPr>
            <p:cNvPr id="2086" name="TextBox 72"/>
            <p:cNvSpPr txBox="1">
              <a:spLocks noChangeArrowheads="1"/>
            </p:cNvSpPr>
            <p:nvPr/>
          </p:nvSpPr>
          <p:spPr bwMode="auto">
            <a:xfrm>
              <a:off x="1577276" y="-6652120"/>
              <a:ext cx="4911725" cy="1015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lang="en-US" altLang="zh-CN" sz="6000" b="1" dirty="0"/>
                <a:t>Single Fiber</a:t>
              </a:r>
              <a:endParaRPr lang="zh-CN" altLang="en-US" sz="6000" b="1" dirty="0"/>
            </a:p>
          </p:txBody>
        </p:sp>
        <p:sp>
          <p:nvSpPr>
            <p:cNvPr id="305" name="TextBox 72"/>
            <p:cNvSpPr txBox="1">
              <a:spLocks noChangeArrowheads="1"/>
            </p:cNvSpPr>
            <p:nvPr/>
          </p:nvSpPr>
          <p:spPr bwMode="auto">
            <a:xfrm>
              <a:off x="-4088209" y="4149080"/>
              <a:ext cx="5203825" cy="923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lang="en-US" altLang="zh-CN" sz="5400" b="1" dirty="0" smtClean="0"/>
                <a:t>DSI-11 </a:t>
              </a:r>
              <a:r>
                <a:rPr lang="en-US" altLang="zh-CN" sz="5400" b="1" dirty="0"/>
                <a:t>Ex Vivo</a:t>
              </a:r>
            </a:p>
          </p:txBody>
        </p:sp>
        <p:sp>
          <p:nvSpPr>
            <p:cNvPr id="306" name="TextBox 72"/>
            <p:cNvSpPr txBox="1">
              <a:spLocks noChangeArrowheads="1"/>
            </p:cNvSpPr>
            <p:nvPr/>
          </p:nvSpPr>
          <p:spPr bwMode="auto">
            <a:xfrm>
              <a:off x="6216104" y="4149080"/>
              <a:ext cx="7248995" cy="923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lang="en-US" altLang="zh-CN" sz="5400" b="1" dirty="0" smtClean="0"/>
                <a:t>DSI-11-b10k </a:t>
              </a:r>
              <a:r>
                <a:rPr lang="en-US" altLang="zh-CN" sz="5400" b="1" dirty="0" smtClean="0"/>
                <a:t>In </a:t>
              </a:r>
              <a:r>
                <a:rPr lang="en-US" altLang="zh-CN" sz="5400" b="1" dirty="0"/>
                <a:t>Vivo</a:t>
              </a:r>
            </a:p>
          </p:txBody>
        </p:sp>
        <p:sp>
          <p:nvSpPr>
            <p:cNvPr id="307" name="矩形 306"/>
            <p:cNvSpPr/>
            <p:nvPr/>
          </p:nvSpPr>
          <p:spPr bwMode="auto">
            <a:xfrm>
              <a:off x="-1554278" y="7879160"/>
              <a:ext cx="2743200" cy="27432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308" name="矩形 307"/>
            <p:cNvSpPr/>
            <p:nvPr/>
          </p:nvSpPr>
          <p:spPr bwMode="auto">
            <a:xfrm>
              <a:off x="-1554278" y="10687448"/>
              <a:ext cx="2743200" cy="27432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309" name="矩形 308"/>
            <p:cNvSpPr/>
            <p:nvPr/>
          </p:nvSpPr>
          <p:spPr bwMode="auto">
            <a:xfrm>
              <a:off x="-1554278" y="5070873"/>
              <a:ext cx="2743200" cy="27432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310" name="矩形 309"/>
            <p:cNvSpPr/>
            <p:nvPr/>
          </p:nvSpPr>
          <p:spPr bwMode="auto">
            <a:xfrm>
              <a:off x="9881575" y="7879160"/>
              <a:ext cx="2743200" cy="27432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311" name="矩形 310"/>
            <p:cNvSpPr/>
            <p:nvPr/>
          </p:nvSpPr>
          <p:spPr bwMode="auto">
            <a:xfrm>
              <a:off x="9881575" y="10687448"/>
              <a:ext cx="2743200" cy="27432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312" name="矩形 311"/>
            <p:cNvSpPr/>
            <p:nvPr/>
          </p:nvSpPr>
          <p:spPr bwMode="auto">
            <a:xfrm>
              <a:off x="9881575" y="5072460"/>
              <a:ext cx="2743200" cy="274161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313" name="TextBox 72"/>
            <p:cNvSpPr txBox="1">
              <a:spLocks noChangeArrowheads="1"/>
            </p:cNvSpPr>
            <p:nvPr/>
          </p:nvSpPr>
          <p:spPr bwMode="auto">
            <a:xfrm>
              <a:off x="-8195956" y="6092753"/>
              <a:ext cx="1116013" cy="923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lang="en-US" altLang="zh-CN" sz="5400" b="1" dirty="0" smtClean="0"/>
                <a:t>iv</a:t>
              </a:r>
              <a:endParaRPr lang="zh-CN" altLang="en-US" sz="5400" b="1" dirty="0"/>
            </a:p>
          </p:txBody>
        </p:sp>
        <p:sp>
          <p:nvSpPr>
            <p:cNvPr id="314" name="TextBox 72"/>
            <p:cNvSpPr txBox="1">
              <a:spLocks noChangeArrowheads="1"/>
            </p:cNvSpPr>
            <p:nvPr/>
          </p:nvSpPr>
          <p:spPr bwMode="auto">
            <a:xfrm>
              <a:off x="-8195956" y="8877228"/>
              <a:ext cx="1116013" cy="923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lang="en-US" altLang="zh-CN" sz="5400" b="1" dirty="0" smtClean="0"/>
                <a:t>v</a:t>
              </a:r>
              <a:endParaRPr lang="zh-CN" altLang="en-US" sz="5400" b="1" dirty="0"/>
            </a:p>
          </p:txBody>
        </p:sp>
        <p:sp>
          <p:nvSpPr>
            <p:cNvPr id="315" name="TextBox 72"/>
            <p:cNvSpPr txBox="1">
              <a:spLocks noChangeArrowheads="1"/>
            </p:cNvSpPr>
            <p:nvPr/>
          </p:nvSpPr>
          <p:spPr bwMode="auto">
            <a:xfrm>
              <a:off x="-8195956" y="11661703"/>
              <a:ext cx="1116013" cy="923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lang="en-US" altLang="zh-CN" sz="5400" b="1" dirty="0"/>
                <a:t>v</a:t>
              </a:r>
              <a:r>
                <a:rPr lang="en-US" altLang="zh-CN" sz="5400" b="1" dirty="0" smtClean="0"/>
                <a:t>i</a:t>
              </a:r>
              <a:endParaRPr lang="zh-CN" altLang="en-US" sz="5400" b="1" dirty="0"/>
            </a:p>
          </p:txBody>
        </p:sp>
        <p:sp>
          <p:nvSpPr>
            <p:cNvPr id="316" name="TextBox 72"/>
            <p:cNvSpPr txBox="1">
              <a:spLocks noChangeArrowheads="1"/>
            </p:cNvSpPr>
            <p:nvPr/>
          </p:nvSpPr>
          <p:spPr bwMode="auto">
            <a:xfrm rot="16200000">
              <a:off x="14632836" y="5846909"/>
              <a:ext cx="2847975" cy="13234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lang="en-US" altLang="zh-CN" sz="4000" dirty="0" smtClean="0"/>
                <a:t>Fully</a:t>
              </a:r>
              <a:endParaRPr lang="en-US" altLang="zh-CN" sz="4000" dirty="0"/>
            </a:p>
            <a:p>
              <a:pPr algn="ctr" eaLnBrk="1" hangingPunct="1"/>
              <a:r>
                <a:rPr lang="en-US" altLang="zh-CN" sz="4000" dirty="0" smtClean="0"/>
                <a:t>Sampled</a:t>
              </a:r>
              <a:endParaRPr lang="en-US" altLang="zh-CN" sz="4000" dirty="0"/>
            </a:p>
          </p:txBody>
        </p:sp>
        <p:sp>
          <p:nvSpPr>
            <p:cNvPr id="317" name="TextBox 72"/>
            <p:cNvSpPr txBox="1">
              <a:spLocks noChangeArrowheads="1"/>
            </p:cNvSpPr>
            <p:nvPr/>
          </p:nvSpPr>
          <p:spPr bwMode="auto">
            <a:xfrm rot="16200000">
              <a:off x="14632836" y="8579148"/>
              <a:ext cx="2847975" cy="13234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lang="en-US" altLang="zh-CN" sz="4000" dirty="0" smtClean="0"/>
                <a:t>×2 Down-Sampled</a:t>
              </a:r>
              <a:endParaRPr lang="en-US" altLang="zh-CN" sz="4000" dirty="0"/>
            </a:p>
          </p:txBody>
        </p:sp>
        <p:pic>
          <p:nvPicPr>
            <p:cNvPr id="318" name="图片 12"/>
            <p:cNvPicPr>
              <a:picLocks noChangeAspect="1"/>
            </p:cNvPicPr>
            <p:nvPr/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-7151803" y="5071610"/>
              <a:ext cx="2743199" cy="2741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19" name="图片 14"/>
            <p:cNvPicPr>
              <a:picLocks noChangeAspect="1"/>
            </p:cNvPicPr>
            <p:nvPr/>
          </p:nvPicPr>
          <p:blipFill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-7151746" y="7879160"/>
              <a:ext cx="2743086" cy="27416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20" name="图片 16"/>
            <p:cNvPicPr>
              <a:picLocks noChangeAspect="1"/>
            </p:cNvPicPr>
            <p:nvPr/>
          </p:nvPicPr>
          <p:blipFill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-7151803" y="10688185"/>
              <a:ext cx="2743199" cy="2741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21" name="图片 13"/>
            <p:cNvPicPr>
              <a:picLocks noChangeAspect="1"/>
            </p:cNvPicPr>
            <p:nvPr/>
          </p:nvPicPr>
          <p:blipFill>
            <a:blip r:embed="rId2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-4349155" y="5071610"/>
              <a:ext cx="2743200" cy="27417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22" name="图片 15"/>
            <p:cNvPicPr>
              <a:picLocks noChangeAspect="1"/>
            </p:cNvPicPr>
            <p:nvPr/>
          </p:nvPicPr>
          <p:blipFill>
            <a:blip r:embed="rId2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-4349098" y="7879160"/>
              <a:ext cx="2743086" cy="27416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23" name="图片 17"/>
            <p:cNvPicPr>
              <a:picLocks noChangeAspect="1"/>
            </p:cNvPicPr>
            <p:nvPr/>
          </p:nvPicPr>
          <p:blipFill>
            <a:blip r:embed="rId3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-4349155" y="10688185"/>
              <a:ext cx="2743200" cy="27417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24" name="图片 25"/>
            <p:cNvPicPr>
              <a:picLocks noChangeAspect="1"/>
            </p:cNvPicPr>
            <p:nvPr/>
          </p:nvPicPr>
          <p:blipFill>
            <a:blip r:embed="rId3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282463" y="5071610"/>
              <a:ext cx="2743199" cy="2741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25" name="图片 27"/>
            <p:cNvPicPr>
              <a:picLocks noChangeAspect="1"/>
            </p:cNvPicPr>
            <p:nvPr/>
          </p:nvPicPr>
          <p:blipFill>
            <a:blip r:embed="rId3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284050" y="7879897"/>
              <a:ext cx="2741612" cy="27401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26" name="图片 29"/>
            <p:cNvPicPr>
              <a:picLocks noChangeAspect="1"/>
            </p:cNvPicPr>
            <p:nvPr/>
          </p:nvPicPr>
          <p:blipFill>
            <a:blip r:embed="rId3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282463" y="10688185"/>
              <a:ext cx="2743199" cy="2741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27" name="图片 26"/>
            <p:cNvPicPr>
              <a:picLocks noChangeAspect="1"/>
            </p:cNvPicPr>
            <p:nvPr/>
          </p:nvPicPr>
          <p:blipFill>
            <a:blip r:embed="rId3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7083763" y="5071610"/>
              <a:ext cx="2743199" cy="2741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28" name="图片 28"/>
            <p:cNvPicPr>
              <a:picLocks noChangeAspect="1"/>
            </p:cNvPicPr>
            <p:nvPr/>
          </p:nvPicPr>
          <p:blipFill>
            <a:blip r:embed="rId3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7085351" y="7880690"/>
              <a:ext cx="2740024" cy="27385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29" name="图片 30"/>
            <p:cNvPicPr>
              <a:picLocks noChangeAspect="1"/>
            </p:cNvPicPr>
            <p:nvPr/>
          </p:nvPicPr>
          <p:blipFill>
            <a:blip r:embed="rId3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7083763" y="10688185"/>
              <a:ext cx="2743199" cy="2741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30" name="图片 1"/>
            <p:cNvPicPr>
              <a:picLocks noChangeAspect="1"/>
            </p:cNvPicPr>
            <p:nvPr/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-1546506" y="5070873"/>
              <a:ext cx="2743200" cy="2743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31" name="图片 2"/>
            <p:cNvPicPr>
              <a:picLocks noChangeAspect="1"/>
            </p:cNvPicPr>
            <p:nvPr/>
          </p:nvPicPr>
          <p:blipFill>
            <a:blip r:embed="rId3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-1546506" y="7879160"/>
              <a:ext cx="2743200" cy="2743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32" name="图片 3"/>
            <p:cNvPicPr>
              <a:picLocks noChangeAspect="1"/>
            </p:cNvPicPr>
            <p:nvPr/>
          </p:nvPicPr>
          <p:blipFill>
            <a:blip r:embed="rId3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-1546506" y="10687448"/>
              <a:ext cx="2743200" cy="2743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33" name="图片 8"/>
            <p:cNvPicPr>
              <a:picLocks noChangeAspect="1"/>
            </p:cNvPicPr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9885063" y="5072460"/>
              <a:ext cx="2743200" cy="2743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34" name="图片 9"/>
            <p:cNvPicPr>
              <a:picLocks noChangeAspect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9885063" y="7879160"/>
              <a:ext cx="2743200" cy="2743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35" name="图片 11"/>
            <p:cNvPicPr>
              <a:picLocks noChangeAspect="1"/>
            </p:cNvPicPr>
            <p:nvPr/>
          </p:nvPicPr>
          <p:blipFill>
            <a:blip r:embed="rId4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9885063" y="10687448"/>
              <a:ext cx="2743200" cy="2743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36" name="图片 1"/>
            <p:cNvPicPr>
              <a:picLocks noChangeAspect="1"/>
            </p:cNvPicPr>
            <p:nvPr/>
          </p:nvPicPr>
          <p:blipFill>
            <a:blip r:embed="rId4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256142" y="5070873"/>
              <a:ext cx="2743200" cy="2743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37" name="图片 2"/>
            <p:cNvPicPr>
              <a:picLocks noChangeAspect="1"/>
            </p:cNvPicPr>
            <p:nvPr/>
          </p:nvPicPr>
          <p:blipFill>
            <a:blip r:embed="rId4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256142" y="7879160"/>
              <a:ext cx="2743200" cy="2743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38" name="图片 3"/>
            <p:cNvPicPr>
              <a:picLocks noChangeAspect="1"/>
            </p:cNvPicPr>
            <p:nvPr/>
          </p:nvPicPr>
          <p:blipFill>
            <a:blip r:embed="rId4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256142" y="10687448"/>
              <a:ext cx="2743200" cy="2743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39" name="图片 1"/>
            <p:cNvPicPr>
              <a:picLocks noChangeAspect="1"/>
            </p:cNvPicPr>
            <p:nvPr/>
          </p:nvPicPr>
          <p:blipFill>
            <a:blip r:embed="rId4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2686364" y="5070873"/>
              <a:ext cx="2743200" cy="2743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40" name="图片 2"/>
            <p:cNvPicPr>
              <a:picLocks noChangeAspect="1"/>
            </p:cNvPicPr>
            <p:nvPr/>
          </p:nvPicPr>
          <p:blipFill>
            <a:blip r:embed="rId4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2686364" y="7879160"/>
              <a:ext cx="2743200" cy="2743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41" name="图片 3"/>
            <p:cNvPicPr>
              <a:picLocks noChangeAspect="1"/>
            </p:cNvPicPr>
            <p:nvPr/>
          </p:nvPicPr>
          <p:blipFill>
            <a:blip r:embed="rId4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2686364" y="10687448"/>
              <a:ext cx="2743200" cy="2743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42" name="TextBox 72"/>
            <p:cNvSpPr txBox="1">
              <a:spLocks noChangeArrowheads="1"/>
            </p:cNvSpPr>
            <p:nvPr/>
          </p:nvSpPr>
          <p:spPr bwMode="auto">
            <a:xfrm rot="16200000">
              <a:off x="14632836" y="11311388"/>
              <a:ext cx="2847975" cy="13234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lang="en-US" altLang="zh-CN" sz="4000" dirty="0" smtClean="0"/>
                <a:t>×3 Down-Sampled</a:t>
              </a:r>
              <a:endParaRPr lang="en-US" altLang="zh-CN" sz="4000" dirty="0"/>
            </a:p>
          </p:txBody>
        </p:sp>
        <p:grpSp>
          <p:nvGrpSpPr>
            <p:cNvPr id="8" name="组合 7"/>
            <p:cNvGrpSpPr/>
            <p:nvPr/>
          </p:nvGrpSpPr>
          <p:grpSpPr>
            <a:xfrm>
              <a:off x="-6373862" y="13294096"/>
              <a:ext cx="20954974" cy="831850"/>
              <a:chOff x="-6445870" y="13294096"/>
              <a:chExt cx="20954974" cy="831850"/>
            </a:xfrm>
          </p:grpSpPr>
          <p:sp>
            <p:nvSpPr>
              <p:cNvPr id="343" name="TextBox 72"/>
              <p:cNvSpPr txBox="1">
                <a:spLocks noChangeArrowheads="1"/>
              </p:cNvSpPr>
              <p:nvPr/>
            </p:nvSpPr>
            <p:spPr bwMode="auto">
              <a:xfrm>
                <a:off x="-6445870" y="13294096"/>
                <a:ext cx="1116012" cy="8318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4800" b="1"/>
                  <a:t>a</a:t>
                </a:r>
                <a:endParaRPr lang="zh-CN" altLang="en-US" sz="4800" b="1"/>
              </a:p>
            </p:txBody>
          </p:sp>
          <p:sp>
            <p:nvSpPr>
              <p:cNvPr id="344" name="TextBox 72"/>
              <p:cNvSpPr txBox="1">
                <a:spLocks noChangeArrowheads="1"/>
              </p:cNvSpPr>
              <p:nvPr/>
            </p:nvSpPr>
            <p:spPr bwMode="auto">
              <a:xfrm>
                <a:off x="-3389932" y="13294096"/>
                <a:ext cx="1116012" cy="8318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4800" b="1"/>
                  <a:t>b</a:t>
                </a:r>
                <a:endParaRPr lang="zh-CN" altLang="en-US" sz="4800" b="1"/>
              </a:p>
            </p:txBody>
          </p:sp>
          <p:sp>
            <p:nvSpPr>
              <p:cNvPr id="345" name="TextBox 72"/>
              <p:cNvSpPr txBox="1">
                <a:spLocks noChangeArrowheads="1"/>
              </p:cNvSpPr>
              <p:nvPr/>
            </p:nvSpPr>
            <p:spPr bwMode="auto">
              <a:xfrm>
                <a:off x="-797545" y="13294096"/>
                <a:ext cx="1116013" cy="8318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4800" b="1"/>
                  <a:t>c</a:t>
                </a:r>
                <a:endParaRPr lang="zh-CN" altLang="en-US" sz="4800" b="1"/>
              </a:p>
            </p:txBody>
          </p:sp>
          <p:sp>
            <p:nvSpPr>
              <p:cNvPr id="346" name="TextBox 72"/>
              <p:cNvSpPr txBox="1">
                <a:spLocks noChangeArrowheads="1"/>
              </p:cNvSpPr>
              <p:nvPr/>
            </p:nvSpPr>
            <p:spPr bwMode="auto">
              <a:xfrm>
                <a:off x="5026496" y="13294096"/>
                <a:ext cx="1117600" cy="8318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4800" b="1" dirty="0" smtClean="0"/>
                  <a:t>e</a:t>
                </a:r>
                <a:endParaRPr lang="zh-CN" altLang="en-US" sz="4800" b="1" dirty="0"/>
              </a:p>
            </p:txBody>
          </p:sp>
          <p:sp>
            <p:nvSpPr>
              <p:cNvPr id="347" name="TextBox 72"/>
              <p:cNvSpPr txBox="1">
                <a:spLocks noChangeArrowheads="1"/>
              </p:cNvSpPr>
              <p:nvPr/>
            </p:nvSpPr>
            <p:spPr bwMode="auto">
              <a:xfrm>
                <a:off x="7788746" y="13294096"/>
                <a:ext cx="1116012" cy="8318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4800" b="1" dirty="0" smtClean="0"/>
                  <a:t>f</a:t>
                </a:r>
                <a:endParaRPr lang="zh-CN" altLang="en-US" sz="4800" b="1" dirty="0"/>
              </a:p>
            </p:txBody>
          </p:sp>
          <p:sp>
            <p:nvSpPr>
              <p:cNvPr id="348" name="TextBox 72"/>
              <p:cNvSpPr txBox="1">
                <a:spLocks noChangeArrowheads="1"/>
              </p:cNvSpPr>
              <p:nvPr/>
            </p:nvSpPr>
            <p:spPr bwMode="auto">
              <a:xfrm>
                <a:off x="10527183" y="13294096"/>
                <a:ext cx="1116013" cy="8318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4800" b="1" dirty="0" smtClean="0"/>
                  <a:t>g</a:t>
                </a:r>
                <a:endParaRPr lang="zh-CN" altLang="en-US" sz="4800" b="1" dirty="0"/>
              </a:p>
            </p:txBody>
          </p:sp>
          <p:sp>
            <p:nvSpPr>
              <p:cNvPr id="349" name="TextBox 72"/>
              <p:cNvSpPr txBox="1">
                <a:spLocks noChangeArrowheads="1"/>
              </p:cNvSpPr>
              <p:nvPr/>
            </p:nvSpPr>
            <p:spPr bwMode="auto">
              <a:xfrm>
                <a:off x="1962075" y="13294096"/>
                <a:ext cx="1117600" cy="8318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4800" b="1" dirty="0"/>
                  <a:t>d</a:t>
                </a:r>
                <a:endParaRPr lang="zh-CN" altLang="en-US" sz="4800" b="1" dirty="0"/>
              </a:p>
            </p:txBody>
          </p:sp>
          <p:sp>
            <p:nvSpPr>
              <p:cNvPr id="350" name="TextBox 72"/>
              <p:cNvSpPr txBox="1">
                <a:spLocks noChangeArrowheads="1"/>
              </p:cNvSpPr>
              <p:nvPr/>
            </p:nvSpPr>
            <p:spPr bwMode="auto">
              <a:xfrm>
                <a:off x="13393091" y="13294096"/>
                <a:ext cx="1116013" cy="8318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4800" b="1" dirty="0" smtClean="0"/>
                  <a:t>h</a:t>
                </a:r>
                <a:endParaRPr lang="zh-CN" altLang="en-US" sz="4800" b="1" dirty="0"/>
              </a:p>
            </p:txBody>
          </p:sp>
        </p:grpSp>
      </p:grpSp>
      <p:pic>
        <p:nvPicPr>
          <p:cNvPr id="97" name="图片 96"/>
          <p:cNvPicPr>
            <a:picLocks noChangeAspect="1"/>
          </p:cNvPicPr>
          <p:nvPr/>
        </p:nvPicPr>
        <p:blipFill>
          <a:blip r:embed="rId4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275624" y="-5184203"/>
            <a:ext cx="1067632" cy="1137071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2489</TotalTime>
  <Pages>0</Pages>
  <Words>58</Words>
  <Characters>0</Characters>
  <Application>Microsoft Office PowerPoint</Application>
  <DocSecurity>0</DocSecurity>
  <PresentationFormat>全屏显示(4:3)</PresentationFormat>
  <Lines>0</Lines>
  <Paragraphs>35</Paragraphs>
  <Slides>1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2" baseType="lpstr">
      <vt:lpstr>默认设计模板</vt:lpstr>
      <vt:lpstr>PowerPoint 演示文稿</vt:lpstr>
    </vt:vector>
  </TitlesOfParts>
  <LinksUpToDate>false</LinksUpToDate>
  <CharactersWithSpaces>0</CharactersWithSpaces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Seven</dc:creator>
  <cp:lastModifiedBy>Administrator</cp:lastModifiedBy>
  <cp:revision>190</cp:revision>
  <dcterms:created xsi:type="dcterms:W3CDTF">2012-06-06T01:30:27Z</dcterms:created>
  <dcterms:modified xsi:type="dcterms:W3CDTF">2015-09-15T00:14:10Z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2052-8.1.0.2424</vt:lpwstr>
  </property>
</Properties>
</file>